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0E25-3886-4FAC-8A6B-B7F93C4E7D25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0A64-5A03-43F3-BCA3-0CDC447868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Georgia" pitchFamily="18" charset="0"/>
              </a:rPr>
              <a:t>Krótka historia pieniądza</a:t>
            </a:r>
            <a:endParaRPr lang="pl-PL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Obraz 4" descr="Znalezione obrazy dla zapytania: monety kolorowank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4737748" cy="27962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Obowiązujące monety: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obowi&amp;aogon;zuj&amp;aogon;ce monety polski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1056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654296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Dziś w wielu sklepach można zapłacić plastikową kartą płatniczą, telefonem, </a:t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>a domowe rachunki uregulować bez wychodzenia z domu – przez </a:t>
            </a:r>
            <a:r>
              <a:rPr lang="pl-PL" sz="3200" dirty="0" err="1" smtClean="0">
                <a:latin typeface="Georgia" pitchFamily="18" charset="0"/>
              </a:rPr>
              <a:t>internet</a:t>
            </a:r>
            <a:r>
              <a:rPr lang="pl-PL" sz="3200" dirty="0" smtClean="0">
                <a:latin typeface="Georgia" pitchFamily="18" charset="0"/>
              </a:rPr>
              <a:t>.</a:t>
            </a:r>
            <a:endParaRPr lang="pl-PL" sz="3200" dirty="0">
              <a:latin typeface="Georgia" pitchFamily="18" charset="0"/>
            </a:endParaRPr>
          </a:p>
        </p:txBody>
      </p:sp>
      <p:sp>
        <p:nvSpPr>
          <p:cNvPr id="1026" name="AutoShape 2" descr="Znalezione obrazy dla zapytania: karta p&amp;lstrok;atni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: karta p&amp;lstrok;atni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: karta p&amp;lstrok;atnic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58"/>
            <a:ext cx="2468897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32" name="AutoShape 8" descr="Znalezione obrazy dla zapytania: telefon komór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nalezione obrazy dla zapytania: telefon komór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2" descr="Znalezione obrazy dla zapytania: smartf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: smartf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: smartf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Znalezione obrazy dla zapytania: smartf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10" descr="Znalezione obrazy dla zapytania: smartf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857760"/>
            <a:ext cx="2686131" cy="1677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6" name="Picture 12" descr="Znalezione obrazy dla zapytania: 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86058"/>
            <a:ext cx="2500330" cy="1901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Georgia" pitchFamily="18" charset="0"/>
              </a:rPr>
              <a:t>Dziękuję za uwagę!</a:t>
            </a:r>
            <a:r>
              <a:rPr lang="pl-PL" sz="3200" dirty="0" smtClean="0">
                <a:latin typeface="Georgia" pitchFamily="18" charset="0"/>
              </a:rPr>
              <a:t/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/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/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/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Anna Wysocka - Borys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43042" y="4286256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Georgia" pitchFamily="18" charset="0"/>
              </a:rPr>
              <a:t>Źródła:</a:t>
            </a:r>
          </a:p>
          <a:p>
            <a:pPr>
              <a:buFont typeface="Arial" charset="0"/>
              <a:buChar char="•"/>
            </a:pPr>
            <a:r>
              <a:rPr lang="pl-PL" sz="2000" dirty="0" smtClean="0">
                <a:latin typeface="Georgia" pitchFamily="18" charset="0"/>
              </a:rPr>
              <a:t>„Elementarz XXI wieku” – wyd. Nowa Era, klasa 3</a:t>
            </a:r>
          </a:p>
          <a:p>
            <a:pPr>
              <a:buFont typeface="Arial" charset="0"/>
              <a:buChar char="•"/>
            </a:pPr>
            <a:r>
              <a:rPr lang="pl-PL" sz="2000" dirty="0" smtClean="0">
                <a:latin typeface="Georgia" pitchFamily="18" charset="0"/>
              </a:rPr>
              <a:t> </a:t>
            </a:r>
            <a:r>
              <a:rPr lang="pl-PL" sz="2000" dirty="0" err="1" smtClean="0">
                <a:latin typeface="Georgia" pitchFamily="18" charset="0"/>
              </a:rPr>
              <a:t>internet</a:t>
            </a:r>
            <a:endParaRPr lang="pl-PL" sz="2000" dirty="0" smtClean="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pl-PL" sz="2000" dirty="0" smtClean="0">
                <a:latin typeface="Georgia" pitchFamily="18" charset="0"/>
              </a:rPr>
              <a:t> </a:t>
            </a:r>
            <a:r>
              <a:rPr lang="pl-PL" sz="2000" dirty="0" err="1" smtClean="0">
                <a:latin typeface="Georgia" pitchFamily="18" charset="0"/>
              </a:rPr>
              <a:t>www.nbp.pl</a:t>
            </a:r>
            <a:endParaRPr lang="pl-PL" sz="2000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857496"/>
            <a:ext cx="8186766" cy="2940048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Georgia" pitchFamily="18" charset="0"/>
              </a:rPr>
              <a:t>Jaskiniowcom pieniądze nie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były potrzebne.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Wspólnie polowali lub łowili ryby,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a potem dzielili się zdobyczą.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Wspólnie też wyrabiali broń i narzędzia.</a:t>
            </a:r>
            <a:endParaRPr lang="pl-PL" sz="36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jaskiniowie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135427" cy="24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58299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Zanim wynaleziono pieniądze, </a:t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>ludzie wymieniali się między sobą towarami. Oddawali to, co mieli w nadmiarze, za to, czego im brakowało – na przykład wymieniali ryby na owoce.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ryby obra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2523734" cy="16824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Obraz 4" descr="Znalezione obrazy dla zapytania: avokado obra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143512"/>
            <a:ext cx="1823664" cy="10271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Obraz 5" descr="Znalezione obrazy dla zapytania: mango obraze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857628"/>
            <a:ext cx="1822276" cy="10262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Obraz 6" descr="Znalezione obrazy dla zapytania: figi owoc obraze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286388"/>
            <a:ext cx="1646912" cy="11435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01038" cy="4143404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Georgia" pitchFamily="18" charset="0"/>
              </a:rPr>
              <a:t>Początkowo rolę pieniądza odgrywał jakiś szczególnie cenny towar, np. </a:t>
            </a:r>
            <a:r>
              <a:rPr lang="pl-PL" sz="3600" b="1" dirty="0" smtClean="0">
                <a:latin typeface="Georgia" pitchFamily="18" charset="0"/>
              </a:rPr>
              <a:t>sól</a:t>
            </a:r>
            <a:r>
              <a:rPr lang="pl-PL" sz="3600" dirty="0" smtClean="0">
                <a:latin typeface="Georgia" pitchFamily="18" charset="0"/>
              </a:rPr>
              <a:t>.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Do dziś się mówi: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„słono za coś zapłacił”.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>
                <a:latin typeface="Georgia" pitchFamily="18" charset="0"/>
              </a:rPr>
              <a:t/>
            </a:r>
            <a:br>
              <a:rPr lang="pl-PL" sz="3600" dirty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Rolę pieniądza pełniły także inne rzeczy – herbata, muszelki, tytoń, kość słoniowa.</a:t>
            </a:r>
            <a:endParaRPr lang="pl-PL" sz="36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sól obra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1500198" cy="9286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herbata obra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4572008"/>
            <a:ext cx="2214577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Obraz 4" descr="Znalezione obrazy dla zapytania: muszle obraze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857760"/>
            <a:ext cx="2143139" cy="12144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Obraz 5" descr="Znalezione obrazy dla zapytania: ko&amp;sacute;&amp;cacute; s&amp;lstrok;oniowa obraze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572008"/>
            <a:ext cx="200026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9717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Georgia" pitchFamily="18" charset="0"/>
              </a:rPr>
              <a:t>Wygodniejsze od woreczków soli czy herbaty okazały się kawałki cennego metalu </a:t>
            </a:r>
            <a:br>
              <a:rPr lang="pl-PL" sz="3600" dirty="0" smtClean="0">
                <a:latin typeface="Georgia" pitchFamily="18" charset="0"/>
              </a:rPr>
            </a:br>
            <a:r>
              <a:rPr lang="pl-PL" sz="3600" dirty="0" smtClean="0">
                <a:latin typeface="Georgia" pitchFamily="18" charset="0"/>
              </a:rPr>
              <a:t>– srebra i złota. Z czasem stały się one okrągłe i płaskie. Pojawiły się na nich znaki lub portrety władców.</a:t>
            </a:r>
            <a:endParaRPr lang="pl-PL" sz="36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stare monety obra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1258605" cy="12452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stare monety obra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1233553" cy="12405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Obraz 4" descr="Znalezione obrazy dla zapytania: stare monety obraze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71810"/>
            <a:ext cx="1283657" cy="12613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214546" y="550070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Georgia" pitchFamily="18" charset="0"/>
              </a:rPr>
              <a:t>To monety. </a:t>
            </a:r>
            <a:endParaRPr lang="pl-PL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Pierwszy polski pieniądz nazywał się </a:t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denar</a:t>
            </a:r>
            <a:r>
              <a:rPr lang="pl-PL" sz="3200" dirty="0" smtClean="0">
                <a:latin typeface="Georgia" pitchFamily="18" charset="0"/>
              </a:rPr>
              <a:t> i był ze srebra.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denary polskie obrazek"/>
          <p:cNvPicPr/>
          <p:nvPr/>
        </p:nvPicPr>
        <p:blipFill>
          <a:blip r:embed="rId2"/>
          <a:srcRect t="5714" r="3077"/>
          <a:stretch>
            <a:fillRect/>
          </a:stretch>
        </p:blipFill>
        <p:spPr bwMode="auto">
          <a:xfrm>
            <a:off x="500034" y="2143116"/>
            <a:ext cx="4500594" cy="23574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denary polskie obra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2786082" cy="27146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Georgia" pitchFamily="18" charset="0"/>
              </a:rPr>
              <a:t>Papierowych pieniędzy zaczęto używać znacznie później – w Europie </a:t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>około 500 lat temu.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stare banknoty obrazek"/>
          <p:cNvPicPr/>
          <p:nvPr/>
        </p:nvPicPr>
        <p:blipFill>
          <a:blip r:embed="rId2"/>
          <a:srcRect l="2546" t="4388"/>
          <a:stretch>
            <a:fillRect/>
          </a:stretch>
        </p:blipFill>
        <p:spPr bwMode="auto">
          <a:xfrm>
            <a:off x="1000100" y="2071678"/>
            <a:ext cx="2734627" cy="1556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stare banknoty obra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000396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Obraz 4" descr="Znalezione obrazy dla zapytania: stare banknoty obraze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14818"/>
            <a:ext cx="2642870" cy="172847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Obraz 5" descr="Znalezione obrazy dla zapytania: stare banknoty obraze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2786082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Banknoty polskie obowiązujące do 1994r.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stare banknoty polskie"/>
          <p:cNvPicPr/>
          <p:nvPr/>
        </p:nvPicPr>
        <p:blipFill>
          <a:blip r:embed="rId2"/>
          <a:srcRect r="3846" b="5562"/>
          <a:stretch>
            <a:fillRect/>
          </a:stretch>
        </p:blipFill>
        <p:spPr bwMode="auto">
          <a:xfrm>
            <a:off x="571472" y="2000240"/>
            <a:ext cx="4143404" cy="24288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stare banknoty polski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000528" cy="27146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Georgia" pitchFamily="18" charset="0"/>
              </a:rPr>
              <a:t>Banknoty polskie obowiązujące </a:t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>od 1 stycznia 1995r.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Znalezione obrazy dla zapytania: banknoty polski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857652" cy="25717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banknoty polskie 500z&amp;lstrok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4143404" cy="2000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786314" y="321468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Georgia" pitchFamily="18" charset="0"/>
              </a:rPr>
              <a:t>Banknot obowiązujący od 10 lutego 2019r.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105</Words>
  <Application>Microsoft Office PowerPoint</Application>
  <PresentationFormat>Pokaz na ekranie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Krótka historia pieniądza</vt:lpstr>
      <vt:lpstr>Jaskiniowcom pieniądze nie  były potrzebne. Wspólnie polowali lub łowili ryby,  a potem dzielili się zdobyczą.  Wspólnie też wyrabiali broń i narzędzia.</vt:lpstr>
      <vt:lpstr>Zanim wynaleziono pieniądze,  ludzie wymieniali się między sobą towarami. Oddawali to, co mieli w nadmiarze, za to, czego im brakowało – na przykład wymieniali ryby na owoce.</vt:lpstr>
      <vt:lpstr>Początkowo rolę pieniądza odgrywał jakiś szczególnie cenny towar, np. sól.  Do dziś się mówi:  „słono za coś zapłacił”.  Rolę pieniądza pełniły także inne rzeczy – herbata, muszelki, tytoń, kość słoniowa.</vt:lpstr>
      <vt:lpstr>Wygodniejsze od woreczków soli czy herbaty okazały się kawałki cennego metalu  – srebra i złota. Z czasem stały się one okrągłe i płaskie. Pojawiły się na nich znaki lub portrety władców.</vt:lpstr>
      <vt:lpstr>Pierwszy polski pieniądz nazywał się  denar i był ze srebra.</vt:lpstr>
      <vt:lpstr>Papierowych pieniędzy zaczęto używać znacznie później – w Europie  około 500 lat temu.</vt:lpstr>
      <vt:lpstr>Banknoty polskie obowiązujące do 1994r.</vt:lpstr>
      <vt:lpstr>Banknoty polskie obowiązujące  od 1 stycznia 1995r.</vt:lpstr>
      <vt:lpstr>Obowiązujące monety:</vt:lpstr>
      <vt:lpstr>Dziś w wielu sklepach można zapłacić plastikową kartą płatniczą, telefonem,  a domowe rachunki uregulować bez wychodzenia z domu – przez internet.</vt:lpstr>
      <vt:lpstr>Dziękuję za uwagę!    Anna Wysocka - Borys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Krótka historia pieniądza</dc:title>
  <dc:creator>Borys-PC</dc:creator>
  <cp:lastModifiedBy>Borys-PC</cp:lastModifiedBy>
  <cp:revision>38</cp:revision>
  <dcterms:created xsi:type="dcterms:W3CDTF">2020-02-10T17:31:42Z</dcterms:created>
  <dcterms:modified xsi:type="dcterms:W3CDTF">2020-02-13T19:44:14Z</dcterms:modified>
</cp:coreProperties>
</file>